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8" autoAdjust="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4AA6FE-2897-49C6-8C7A-A2491030A7CF}" type="datetimeFigureOut">
              <a:rPr lang="en-AU" smtClean="0"/>
              <a:t>10/08/2011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A80403-7DCA-43BD-A44C-95D7CE2FE36A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My Football season By Riley 5A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71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/>
              <a:t> POS   TEAM P W L D B FF For </a:t>
            </a:r>
            <a:r>
              <a:rPr lang="en-AU" dirty="0" err="1"/>
              <a:t>Agst</a:t>
            </a:r>
            <a:r>
              <a:rPr lang="en-AU" dirty="0"/>
              <a:t> % PTS </a:t>
            </a:r>
          </a:p>
          <a:p>
            <a:r>
              <a:rPr lang="en-AU" dirty="0"/>
              <a:t>1   Ferntree Gully Eagles Blue 14 13 1 0 0 0 1225 152 805.92 52 </a:t>
            </a:r>
          </a:p>
          <a:p>
            <a:r>
              <a:rPr lang="en-AU" dirty="0"/>
              <a:t>2   Waverley Blues 14 12 2 0 0 0 608 324 187.65 48 </a:t>
            </a:r>
          </a:p>
          <a:p>
            <a:r>
              <a:rPr lang="en-AU" dirty="0"/>
              <a:t>3   Scoresby 14 11 3 0 0 0 554 393 140.97 44 </a:t>
            </a:r>
          </a:p>
          <a:p>
            <a:r>
              <a:rPr lang="en-AU" dirty="0"/>
              <a:t>4   Forest Hill 14 9 5 0 0 0 981 369 265.85 36 </a:t>
            </a:r>
          </a:p>
          <a:p>
            <a:r>
              <a:rPr lang="en-AU" dirty="0"/>
              <a:t>5   The Basin 14 7 7 0 0 0 583 595 97.98 28 </a:t>
            </a:r>
          </a:p>
          <a:p>
            <a:r>
              <a:rPr lang="en-AU" dirty="0"/>
              <a:t>6   Lilydale 14 6 8 0 0 0 522 562 92.88 24 </a:t>
            </a:r>
          </a:p>
          <a:p>
            <a:r>
              <a:rPr lang="en-AU" dirty="0"/>
              <a:t>7   Glen Waverley Rovers 14 5 9 0 0 0 403 713 56.52 20 </a:t>
            </a:r>
          </a:p>
          <a:p>
            <a:r>
              <a:rPr lang="en-AU" dirty="0"/>
              <a:t>8   North Ringwood 14 3 11 0 0 0 252 653 38.59 12 </a:t>
            </a:r>
          </a:p>
          <a:p>
            <a:r>
              <a:rPr lang="en-AU" dirty="0"/>
              <a:t>9   St. Simons 14 2 12 0 0 0 219 795 27.55 8 </a:t>
            </a:r>
          </a:p>
          <a:p>
            <a:r>
              <a:rPr lang="en-AU" dirty="0"/>
              <a:t>10   Vermont 14 2 12 0 0 0 206 997 20.66 8 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17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My Stats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AU" sz="3300" dirty="0"/>
              <a:t>Opposition G BST </a:t>
            </a:r>
          </a:p>
          <a:p>
            <a:r>
              <a:rPr lang="en-AU" sz="3300" dirty="0"/>
              <a:t>Sun 3/Apr Forest Hill 1 0 </a:t>
            </a:r>
          </a:p>
          <a:p>
            <a:r>
              <a:rPr lang="en-AU" sz="3300" dirty="0"/>
              <a:t>Sun 10/Apr Vermont 1 0 </a:t>
            </a:r>
          </a:p>
          <a:p>
            <a:r>
              <a:rPr lang="en-AU" sz="3300" dirty="0"/>
              <a:t>Sun 17/Apr Scoresby 0 3 </a:t>
            </a:r>
          </a:p>
          <a:p>
            <a:r>
              <a:rPr lang="en-AU" sz="3300" dirty="0"/>
              <a:t>Sun 1/May North Ringwood 0 6 </a:t>
            </a:r>
          </a:p>
          <a:p>
            <a:r>
              <a:rPr lang="en-AU" sz="3300" dirty="0"/>
              <a:t>Sun 8/May The Basin 0 2 </a:t>
            </a:r>
          </a:p>
          <a:p>
            <a:r>
              <a:rPr lang="en-AU" sz="3300" dirty="0"/>
              <a:t>Sun 15/May Lilydale 0 0 </a:t>
            </a:r>
          </a:p>
          <a:p>
            <a:r>
              <a:rPr lang="en-AU" sz="3300" dirty="0"/>
              <a:t>Sun 22/May St. Simons 1 1 </a:t>
            </a:r>
          </a:p>
          <a:p>
            <a:r>
              <a:rPr lang="en-AU" sz="3300" dirty="0"/>
              <a:t>Sun 29/May Ferntree Gully Eagles Blue 0 4 </a:t>
            </a:r>
          </a:p>
          <a:p>
            <a:r>
              <a:rPr lang="en-AU" sz="3300" dirty="0"/>
              <a:t>Sun 5/Jun Glen Waverley Rovers 0 0 </a:t>
            </a:r>
          </a:p>
          <a:p>
            <a:r>
              <a:rPr lang="en-AU" sz="3300" dirty="0"/>
              <a:t>Sun 19/Jun Scoresby 1 0 </a:t>
            </a:r>
          </a:p>
          <a:p>
            <a:r>
              <a:rPr lang="en-AU" sz="3300" dirty="0"/>
              <a:t>Sun 26/Jun St. Simons 1 0 </a:t>
            </a:r>
          </a:p>
          <a:p>
            <a:r>
              <a:rPr lang="en-AU" sz="3300" dirty="0"/>
              <a:t>Sun 3/Jul Lilydale 0 0 </a:t>
            </a:r>
          </a:p>
          <a:p>
            <a:r>
              <a:rPr lang="en-AU" sz="3300" dirty="0"/>
              <a:t>Sun 10/Jul Vermont 2 3 </a:t>
            </a:r>
          </a:p>
          <a:p>
            <a:r>
              <a:rPr lang="en-AU" sz="3300" dirty="0"/>
              <a:t>Sun 17/Jul North Ringwood 0 6 </a:t>
            </a:r>
          </a:p>
          <a:p>
            <a:r>
              <a:rPr lang="en-AU" sz="3300" dirty="0"/>
              <a:t>Sun 24/Jul Scoresby 1 3 </a:t>
            </a:r>
          </a:p>
          <a:p>
            <a:r>
              <a:rPr lang="en-AU" sz="3300" dirty="0"/>
              <a:t>Sun 31/Jul Ferntree Gully Eagles Blue 1 0 </a:t>
            </a:r>
          </a:p>
          <a:p>
            <a:r>
              <a:rPr lang="en-AU" sz="3300" dirty="0"/>
              <a:t>Sun 7/Aug Forest Hill 1 2 </a:t>
            </a:r>
          </a:p>
          <a:p>
            <a:endParaRPr lang="en-AU" sz="33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0760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Game Plan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Our game plan is to get quick hands then long kick down the field.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72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Thank you for Watching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3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278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My Football season By Riley 5A</vt:lpstr>
      <vt:lpstr>PowerPoint Presentation</vt:lpstr>
      <vt:lpstr>My Stats</vt:lpstr>
      <vt:lpstr>Game Plan</vt:lpstr>
      <vt:lpstr>Thank you for Watching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Riley COLLIER-DAWKINS</dc:creator>
  <cp:lastModifiedBy>Riley COLLIER-DAWKINS</cp:lastModifiedBy>
  <cp:revision>3</cp:revision>
  <dcterms:created xsi:type="dcterms:W3CDTF">2011-08-10T00:31:55Z</dcterms:created>
  <dcterms:modified xsi:type="dcterms:W3CDTF">2011-08-10T00:44:14Z</dcterms:modified>
</cp:coreProperties>
</file>